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9"/>
  </p:notesMasterIdLst>
  <p:sldIdLst>
    <p:sldId id="256" r:id="rId2"/>
    <p:sldId id="268" r:id="rId3"/>
    <p:sldId id="285" r:id="rId4"/>
    <p:sldId id="265" r:id="rId5"/>
    <p:sldId id="269" r:id="rId6"/>
    <p:sldId id="270" r:id="rId7"/>
    <p:sldId id="271" r:id="rId8"/>
    <p:sldId id="286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7" r:id="rId17"/>
    <p:sldId id="284" r:id="rId18"/>
  </p:sldIdLst>
  <p:sldSz cx="6119813" cy="3135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화장하기 기본페이지" id="{39D878A9-08AE-47C5-9106-A0C9598985FD}">
          <p14:sldIdLst>
            <p14:sldId id="256"/>
          </p14:sldIdLst>
        </p14:section>
        <p14:section name="화장하기 카메라 연결" id="{D6FB226C-C662-4A0E-9445-36390F1B3856}">
          <p14:sldIdLst>
            <p14:sldId id="268"/>
          </p14:sldIdLst>
        </p14:section>
        <p14:section name="화장하기 립" id="{65CAA9C4-257F-4B4C-BC6A-15C29586FAB8}">
          <p14:sldIdLst>
            <p14:sldId id="285"/>
            <p14:sldId id="265"/>
            <p14:sldId id="269"/>
            <p14:sldId id="270"/>
          </p14:sldIdLst>
        </p14:section>
        <p14:section name="화장하기 파운데이션(스킨)" id="{F8C2F55E-8761-424A-BF16-172FFADF27D9}">
          <p14:sldIdLst>
            <p14:sldId id="271"/>
            <p14:sldId id="286"/>
            <p14:sldId id="273"/>
            <p14:sldId id="274"/>
          </p14:sldIdLst>
        </p14:section>
        <p14:section name="세이브 로드" id="{36AFD373-0C1F-48D5-B115-88B2D43B3B3B}">
          <p14:sldIdLst>
            <p14:sldId id="275"/>
            <p14:sldId id="276"/>
            <p14:sldId id="277"/>
            <p14:sldId id="278"/>
            <p14:sldId id="279"/>
          </p14:sldIdLst>
        </p14:section>
        <p14:section name="세이브에 저장된 제품 표시" id="{2766A7A2-2B84-4115-B36E-8544F73AB519}">
          <p14:sldIdLst>
            <p14:sldId id="287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94660"/>
  </p:normalViewPr>
  <p:slideViewPr>
    <p:cSldViewPr snapToGrid="0">
      <p:cViewPr>
        <p:scale>
          <a:sx n="160" d="100"/>
          <a:sy n="160" d="100"/>
        </p:scale>
        <p:origin x="44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DBFB-475D-487B-9DC1-8E7BDFCD151F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1143000"/>
            <a:ext cx="6022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716B-BFA3-4DE4-91E1-47A387157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1pPr>
    <a:lvl2pPr marL="215966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2pPr>
    <a:lvl3pPr marL="431932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3pPr>
    <a:lvl4pPr marL="647898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4pPr>
    <a:lvl5pPr marL="863864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5pPr>
    <a:lvl6pPr marL="1079829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6pPr>
    <a:lvl7pPr marL="1295796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7pPr>
    <a:lvl8pPr marL="1511762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8pPr>
    <a:lvl9pPr marL="1727727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6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977" y="513118"/>
            <a:ext cx="4589860" cy="1091553"/>
          </a:xfrm>
        </p:spPr>
        <p:txBody>
          <a:bodyPr anchor="b"/>
          <a:lstStyle>
            <a:lvl1pPr algn="ctr">
              <a:defRPr sz="27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1646765"/>
            <a:ext cx="4589860" cy="756975"/>
          </a:xfrm>
        </p:spPr>
        <p:txBody>
          <a:bodyPr/>
          <a:lstStyle>
            <a:lvl1pPr marL="0" indent="0" algn="ctr">
              <a:buNone/>
              <a:defRPr sz="1097"/>
            </a:lvl1pPr>
            <a:lvl2pPr marL="209032" indent="0" algn="ctr">
              <a:buNone/>
              <a:defRPr sz="914"/>
            </a:lvl2pPr>
            <a:lvl3pPr marL="418064" indent="0" algn="ctr">
              <a:buNone/>
              <a:defRPr sz="823"/>
            </a:lvl3pPr>
            <a:lvl4pPr marL="627096" indent="0" algn="ctr">
              <a:buNone/>
              <a:defRPr sz="732"/>
            </a:lvl4pPr>
            <a:lvl5pPr marL="836127" indent="0" algn="ctr">
              <a:buNone/>
              <a:defRPr sz="732"/>
            </a:lvl5pPr>
            <a:lvl6pPr marL="1045159" indent="0" algn="ctr">
              <a:buNone/>
              <a:defRPr sz="732"/>
            </a:lvl6pPr>
            <a:lvl7pPr marL="1254191" indent="0" algn="ctr">
              <a:buNone/>
              <a:defRPr sz="732"/>
            </a:lvl7pPr>
            <a:lvl8pPr marL="1463223" indent="0" algn="ctr">
              <a:buNone/>
              <a:defRPr sz="732"/>
            </a:lvl8pPr>
            <a:lvl9pPr marL="1672255" indent="0" algn="ctr">
              <a:buNone/>
              <a:defRPr sz="73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65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5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166926"/>
            <a:ext cx="1319585" cy="265703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7" y="166926"/>
            <a:ext cx="3882256" cy="26570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2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0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781651"/>
            <a:ext cx="5278339" cy="1304203"/>
          </a:xfrm>
        </p:spPr>
        <p:txBody>
          <a:bodyPr anchor="b"/>
          <a:lstStyle>
            <a:lvl1pPr>
              <a:defRPr sz="27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2098193"/>
            <a:ext cx="5278339" cy="685849"/>
          </a:xfrm>
        </p:spPr>
        <p:txBody>
          <a:bodyPr/>
          <a:lstStyle>
            <a:lvl1pPr marL="0" indent="0">
              <a:buNone/>
              <a:defRPr sz="1097">
                <a:solidFill>
                  <a:schemeClr val="tx1">
                    <a:tint val="75000"/>
                  </a:schemeClr>
                </a:solidFill>
              </a:defRPr>
            </a:lvl1pPr>
            <a:lvl2pPr marL="209032" indent="0">
              <a:buNone/>
              <a:defRPr sz="914">
                <a:solidFill>
                  <a:schemeClr val="tx1">
                    <a:tint val="75000"/>
                  </a:schemeClr>
                </a:solidFill>
              </a:defRPr>
            </a:lvl2pPr>
            <a:lvl3pPr marL="418064" indent="0">
              <a:buNone/>
              <a:defRPr sz="823">
                <a:solidFill>
                  <a:schemeClr val="tx1">
                    <a:tint val="75000"/>
                  </a:schemeClr>
                </a:solidFill>
              </a:defRPr>
            </a:lvl3pPr>
            <a:lvl4pPr marL="627096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4pPr>
            <a:lvl5pPr marL="836127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5pPr>
            <a:lvl6pPr marL="1045159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6pPr>
            <a:lvl7pPr marL="1254191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7pPr>
            <a:lvl8pPr marL="1463223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8pPr>
            <a:lvl9pPr marL="1672255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7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834632"/>
            <a:ext cx="2600921" cy="19893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834632"/>
            <a:ext cx="2600921" cy="19893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9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66926"/>
            <a:ext cx="5278339" cy="6060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4" y="768587"/>
            <a:ext cx="2588968" cy="376673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9032" indent="0">
              <a:buNone/>
              <a:defRPr sz="914" b="1"/>
            </a:lvl2pPr>
            <a:lvl3pPr marL="418064" indent="0">
              <a:buNone/>
              <a:defRPr sz="823" b="1"/>
            </a:lvl3pPr>
            <a:lvl4pPr marL="627096" indent="0">
              <a:buNone/>
              <a:defRPr sz="732" b="1"/>
            </a:lvl4pPr>
            <a:lvl5pPr marL="836127" indent="0">
              <a:buNone/>
              <a:defRPr sz="732" b="1"/>
            </a:lvl5pPr>
            <a:lvl6pPr marL="1045159" indent="0">
              <a:buNone/>
              <a:defRPr sz="732" b="1"/>
            </a:lvl6pPr>
            <a:lvl7pPr marL="1254191" indent="0">
              <a:buNone/>
              <a:defRPr sz="732" b="1"/>
            </a:lvl7pPr>
            <a:lvl8pPr marL="1463223" indent="0">
              <a:buNone/>
              <a:defRPr sz="732" b="1"/>
            </a:lvl8pPr>
            <a:lvl9pPr marL="1672255" indent="0">
              <a:buNone/>
              <a:defRPr sz="73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4" y="1145260"/>
            <a:ext cx="2588968" cy="16845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768587"/>
            <a:ext cx="2601718" cy="376673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9032" indent="0">
              <a:buNone/>
              <a:defRPr sz="914" b="1"/>
            </a:lvl2pPr>
            <a:lvl3pPr marL="418064" indent="0">
              <a:buNone/>
              <a:defRPr sz="823" b="1"/>
            </a:lvl3pPr>
            <a:lvl4pPr marL="627096" indent="0">
              <a:buNone/>
              <a:defRPr sz="732" b="1"/>
            </a:lvl4pPr>
            <a:lvl5pPr marL="836127" indent="0">
              <a:buNone/>
              <a:defRPr sz="732" b="1"/>
            </a:lvl5pPr>
            <a:lvl6pPr marL="1045159" indent="0">
              <a:buNone/>
              <a:defRPr sz="732" b="1"/>
            </a:lvl6pPr>
            <a:lvl7pPr marL="1254191" indent="0">
              <a:buNone/>
              <a:defRPr sz="732" b="1"/>
            </a:lvl7pPr>
            <a:lvl8pPr marL="1463223" indent="0">
              <a:buNone/>
              <a:defRPr sz="732" b="1"/>
            </a:lvl8pPr>
            <a:lvl9pPr marL="1672255" indent="0">
              <a:buNone/>
              <a:defRPr sz="73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1145260"/>
            <a:ext cx="2601718" cy="16845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4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0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2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09021"/>
            <a:ext cx="1973799" cy="731573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451427"/>
            <a:ext cx="3098155" cy="2228104"/>
          </a:xfrm>
        </p:spPr>
        <p:txBody>
          <a:bodyPr/>
          <a:lstStyle>
            <a:lvl1pPr>
              <a:defRPr sz="1463"/>
            </a:lvl1pPr>
            <a:lvl2pPr>
              <a:defRPr sz="1280"/>
            </a:lvl2pPr>
            <a:lvl3pPr>
              <a:defRPr sz="1097"/>
            </a:lvl3pPr>
            <a:lvl4pPr>
              <a:defRPr sz="914"/>
            </a:lvl4pPr>
            <a:lvl5pPr>
              <a:defRPr sz="914"/>
            </a:lvl5pPr>
            <a:lvl6pPr>
              <a:defRPr sz="914"/>
            </a:lvl6pPr>
            <a:lvl7pPr>
              <a:defRPr sz="914"/>
            </a:lvl7pPr>
            <a:lvl8pPr>
              <a:defRPr sz="914"/>
            </a:lvl8pPr>
            <a:lvl9pPr>
              <a:defRPr sz="91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40594"/>
            <a:ext cx="1973799" cy="1742567"/>
          </a:xfrm>
        </p:spPr>
        <p:txBody>
          <a:bodyPr/>
          <a:lstStyle>
            <a:lvl1pPr marL="0" indent="0">
              <a:buNone/>
              <a:defRPr sz="732"/>
            </a:lvl1pPr>
            <a:lvl2pPr marL="209032" indent="0">
              <a:buNone/>
              <a:defRPr sz="640"/>
            </a:lvl2pPr>
            <a:lvl3pPr marL="418064" indent="0">
              <a:buNone/>
              <a:defRPr sz="549"/>
            </a:lvl3pPr>
            <a:lvl4pPr marL="627096" indent="0">
              <a:buNone/>
              <a:defRPr sz="457"/>
            </a:lvl4pPr>
            <a:lvl5pPr marL="836127" indent="0">
              <a:buNone/>
              <a:defRPr sz="457"/>
            </a:lvl5pPr>
            <a:lvl6pPr marL="1045159" indent="0">
              <a:buNone/>
              <a:defRPr sz="457"/>
            </a:lvl6pPr>
            <a:lvl7pPr marL="1254191" indent="0">
              <a:buNone/>
              <a:defRPr sz="457"/>
            </a:lvl7pPr>
            <a:lvl8pPr marL="1463223" indent="0">
              <a:buNone/>
              <a:defRPr sz="457"/>
            </a:lvl8pPr>
            <a:lvl9pPr marL="1672255" indent="0">
              <a:buNone/>
              <a:defRPr sz="45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6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09021"/>
            <a:ext cx="1973799" cy="731573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451427"/>
            <a:ext cx="3098155" cy="2228104"/>
          </a:xfrm>
        </p:spPr>
        <p:txBody>
          <a:bodyPr anchor="t"/>
          <a:lstStyle>
            <a:lvl1pPr marL="0" indent="0">
              <a:buNone/>
              <a:defRPr sz="1463"/>
            </a:lvl1pPr>
            <a:lvl2pPr marL="209032" indent="0">
              <a:buNone/>
              <a:defRPr sz="1280"/>
            </a:lvl2pPr>
            <a:lvl3pPr marL="418064" indent="0">
              <a:buNone/>
              <a:defRPr sz="1097"/>
            </a:lvl3pPr>
            <a:lvl4pPr marL="627096" indent="0">
              <a:buNone/>
              <a:defRPr sz="914"/>
            </a:lvl4pPr>
            <a:lvl5pPr marL="836127" indent="0">
              <a:buNone/>
              <a:defRPr sz="914"/>
            </a:lvl5pPr>
            <a:lvl6pPr marL="1045159" indent="0">
              <a:buNone/>
              <a:defRPr sz="914"/>
            </a:lvl6pPr>
            <a:lvl7pPr marL="1254191" indent="0">
              <a:buNone/>
              <a:defRPr sz="914"/>
            </a:lvl7pPr>
            <a:lvl8pPr marL="1463223" indent="0">
              <a:buNone/>
              <a:defRPr sz="914"/>
            </a:lvl8pPr>
            <a:lvl9pPr marL="1672255" indent="0">
              <a:buNone/>
              <a:defRPr sz="91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40594"/>
            <a:ext cx="1973799" cy="1742567"/>
          </a:xfrm>
        </p:spPr>
        <p:txBody>
          <a:bodyPr/>
          <a:lstStyle>
            <a:lvl1pPr marL="0" indent="0">
              <a:buNone/>
              <a:defRPr sz="732"/>
            </a:lvl1pPr>
            <a:lvl2pPr marL="209032" indent="0">
              <a:buNone/>
              <a:defRPr sz="640"/>
            </a:lvl2pPr>
            <a:lvl3pPr marL="418064" indent="0">
              <a:buNone/>
              <a:defRPr sz="549"/>
            </a:lvl3pPr>
            <a:lvl4pPr marL="627096" indent="0">
              <a:buNone/>
              <a:defRPr sz="457"/>
            </a:lvl4pPr>
            <a:lvl5pPr marL="836127" indent="0">
              <a:buNone/>
              <a:defRPr sz="457"/>
            </a:lvl5pPr>
            <a:lvl6pPr marL="1045159" indent="0">
              <a:buNone/>
              <a:defRPr sz="457"/>
            </a:lvl6pPr>
            <a:lvl7pPr marL="1254191" indent="0">
              <a:buNone/>
              <a:defRPr sz="457"/>
            </a:lvl7pPr>
            <a:lvl8pPr marL="1463223" indent="0">
              <a:buNone/>
              <a:defRPr sz="457"/>
            </a:lvl8pPr>
            <a:lvl9pPr marL="1672255" indent="0">
              <a:buNone/>
              <a:defRPr sz="45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166926"/>
            <a:ext cx="5278339" cy="606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834632"/>
            <a:ext cx="5278339" cy="198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2905971"/>
            <a:ext cx="1376958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2905971"/>
            <a:ext cx="2065437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2905971"/>
            <a:ext cx="1376958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6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18064" rtl="0" eaLnBrk="1" latinLnBrk="1" hangingPunct="1">
        <a:lnSpc>
          <a:spcPct val="90000"/>
        </a:lnSpc>
        <a:spcBef>
          <a:spcPct val="0"/>
        </a:spcBef>
        <a:buNone/>
        <a:defRPr sz="20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4516" indent="-104516" algn="l" defTabSz="418064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1pPr>
      <a:lvl2pPr marL="313548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22580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914" kern="1200">
          <a:solidFill>
            <a:schemeClr val="tx1"/>
          </a:solidFill>
          <a:latin typeface="+mn-lt"/>
          <a:ea typeface="+mn-ea"/>
          <a:cs typeface="+mn-cs"/>
        </a:defRPr>
      </a:lvl3pPr>
      <a:lvl4pPr marL="731611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4pPr>
      <a:lvl5pPr marL="940643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5pPr>
      <a:lvl6pPr marL="1149675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6pPr>
      <a:lvl7pPr marL="1358707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7pPr>
      <a:lvl8pPr marL="1567739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8pPr>
      <a:lvl9pPr marL="1776771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1pPr>
      <a:lvl2pPr marL="209032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2pPr>
      <a:lvl3pPr marL="418064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3pPr>
      <a:lvl4pPr marL="627096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4pPr>
      <a:lvl5pPr marL="836127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5pPr>
      <a:lvl6pPr marL="1045159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6pPr>
      <a:lvl7pPr marL="1254191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7pPr>
      <a:lvl8pPr marL="1463223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8pPr>
      <a:lvl9pPr marL="1672255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0A160-75AF-D2FD-16E6-E9E1DA1AC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41DD75-9089-FE0F-65BB-24D08026C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15598A-64DF-151A-07FF-46302042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657E13-FA96-698F-664C-2E82B5DDFC78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3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98A38-63D4-5D22-A7C0-CD2E0B25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6B9B038-5C94-2880-648D-E6DE4131E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0927CF-B76B-21AA-3D1C-D1E2EB425DC2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053F4-BBDB-8A9B-4177-65B25F00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1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A1007-A89F-E6D6-223B-F691BBCB4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16910-F2FE-2F2D-5F67-BEC9A5429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E33BE9-0B42-F8DA-9A64-0198E6E71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5106EB-4F41-7116-A3D3-1CFA56624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44AEDB-0BB9-A90A-0486-9B02AC5556A4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B4ED07-318A-5910-3AFB-2D71FDB82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2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E2B6-2C96-B8F1-5A91-0BE4C190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0A1C4-281D-42DE-154A-C6B80A829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6113E8-1F9D-E2C5-F277-227699D2D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3725AF-050F-8620-3DF4-14A1C9297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B64DBC-4B06-9F6D-A001-558C919F36B5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5B3888-90DA-0599-731C-0CE237E09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1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70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1325-1C14-79AE-FBE2-D0E6A6ED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CDC63-2D7C-8D88-7D34-A4852458F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B88459-9133-C39E-BBB8-8D01C1F644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319025-DA90-639F-8D61-726B03515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7CF88-AD8D-BF6C-15C1-334D63968488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0A9CCA-B8B3-8352-1439-8AB8B3D70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1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6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A0B8-A088-19B6-BAB1-46C783025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8C171-91F7-F09D-17D2-C1B5E911D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8CAD68-3E71-A962-50A1-3A9E5E845D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183FA9-E76D-8C21-7AF1-9B4C83E5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8927A7-7214-3236-A05F-0BB55201B55F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D10F2C-E4C3-BBA7-FB5C-1AF07E78B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A46E5-A650-C0E6-EFA4-C168DBAA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64211-4726-A4AC-08B0-411D4420A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7CCED0-4E26-21FC-2F8C-D9BF91CF7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FE5-2993-46F7-8C20-B95B34E09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CDDDFD-DE6A-D7BD-F9AF-794B72EF119A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18F00B-F6BD-F575-BF50-7D25F0DE0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1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74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71B7-3BEE-0061-3629-00759F12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5AC384-26F6-9865-FE5C-0C59D5556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4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1ED9-35C2-C9B5-923A-20F66D3C1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9199B-1C11-6012-A833-9983AB17E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15D330-D67C-FA53-BA77-4D2106627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DFCC4-13FB-5551-F8AF-5C71355C7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BD229-237B-EDC0-0010-080CF3CBE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46BB97-9B54-B5E3-AD28-E6F646A93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5C3398-D357-6A27-4BDD-0C6B0B4A5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CD2EC7-C1CA-C057-1072-8A15229572B3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D1EE61-D35A-4100-04FA-B24CA7B61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5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C423-20E4-1A1D-6924-7331FC28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43857-5D84-12AA-0B60-945089975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096FFC-49A8-033D-7DBF-FA2B855DB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64B07-9FBE-56B5-25E0-78F641CE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6"/>
            <a:ext cx="6119813" cy="31171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4E7CFB-CBB7-9B71-7AAE-0305738DD983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B8CED4-B04F-39ED-5073-826E03F3A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192D-D575-4EC9-D992-D7A4E963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82CEB-A3C5-1618-6C03-A80C7FFBF0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26941A-9CB8-2094-D764-61B1EC5E0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FA08FC-2A4A-ABF6-223F-4BBEDA13F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119813" cy="31353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FEC980-EABF-8AE0-FBA9-76240ACB088A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F08CE-8929-6544-58A7-2F383EC1C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9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FA12-403D-0D16-19B3-B8A13534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D625A-1D12-B68F-1DFE-655C15551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86DA93-80EE-FD38-B7DC-2A035F3CE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45EAB3-DF4F-C51C-37DD-5D78960EB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F7563C-C419-2F0F-5744-176041A644C4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74845-CD3C-31C7-9E8C-20BB93D37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2623-3618-70D8-4396-6FA0DBE86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A6B31-AFF4-4D6B-349F-E283D57D1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A67CCF-FD15-77A7-C6D1-5D3B30FE1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9D48F6-5F30-3244-12D9-B86AB2706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048258-C635-DAA7-25A6-B3A6A906E0FA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9E0E81-B7A5-B081-A282-7A34D3330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2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0977-EBF8-63DC-4B2E-B2337890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7A1ED-93AA-102A-E3C6-CACA869CC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CCAF0D-B4F5-4AAC-57DD-CEACF3B7A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0AEC4F-758F-3F8D-3E8E-DFC9B6582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B9507E-F6B0-8D79-333A-F7AC7D2DE00D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5B2F3A-2870-B15A-5B34-576CC72E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A7F0-5309-9C8E-D133-7066F875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8F55F99-722C-5675-0ADF-987FE9EDC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893DA4-4722-E3F8-6455-D677DCACD83B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0E69AC-DAB3-2207-0329-AC3E5B12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6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CBC3-5A64-3556-24D8-360936E0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9793F7-0829-180B-7D66-20C4F9EE8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CA5179-47A0-30CC-A6A3-04EFE992B785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666A9C-ECCA-9293-3A7D-85BAC4228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07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99</TotalTime>
  <Words>1</Words>
  <Application>Microsoft Office PowerPoint</Application>
  <PresentationFormat>사용자 지정</PresentationFormat>
  <Paragraphs>1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ezen</cp:lastModifiedBy>
  <cp:revision>2</cp:revision>
  <dcterms:created xsi:type="dcterms:W3CDTF">2024-11-18T01:19:11Z</dcterms:created>
  <dcterms:modified xsi:type="dcterms:W3CDTF">2024-11-18T02:58:47Z</dcterms:modified>
</cp:coreProperties>
</file>